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7B5D-8DB2-6345-A832-EDE181D94669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6E6F-6E8F-1342-B8A9-EB638804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8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7B5D-8DB2-6345-A832-EDE181D94669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6E6F-6E8F-1342-B8A9-EB638804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9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7B5D-8DB2-6345-A832-EDE181D94669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6E6F-6E8F-1342-B8A9-EB638804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7B5D-8DB2-6345-A832-EDE181D94669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6E6F-6E8F-1342-B8A9-EB638804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8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7B5D-8DB2-6345-A832-EDE181D94669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6E6F-6E8F-1342-B8A9-EB638804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6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7B5D-8DB2-6345-A832-EDE181D94669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6E6F-6E8F-1342-B8A9-EB638804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1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7B5D-8DB2-6345-A832-EDE181D94669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6E6F-6E8F-1342-B8A9-EB638804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7B5D-8DB2-6345-A832-EDE181D94669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6E6F-6E8F-1342-B8A9-EB638804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7B5D-8DB2-6345-A832-EDE181D94669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6E6F-6E8F-1342-B8A9-EB638804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7B5D-8DB2-6345-A832-EDE181D94669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6E6F-6E8F-1342-B8A9-EB638804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07B5D-8DB2-6345-A832-EDE181D94669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6E6F-6E8F-1342-B8A9-EB638804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3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7B5D-8DB2-6345-A832-EDE181D94669}" type="datetimeFigureOut">
              <a:rPr lang="en-US" smtClean="0"/>
              <a:t>16-02-26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E6E6F-6E8F-1342-B8A9-EB638804F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3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d’actions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Mme</a:t>
            </a:r>
            <a:r>
              <a:rPr lang="en-US" dirty="0" smtClean="0"/>
              <a:t> Kwiatkowski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4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dormir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</a:t>
            </a:r>
            <a:r>
              <a:rPr lang="en-US" dirty="0" err="1" smtClean="0"/>
              <a:t>dort</a:t>
            </a:r>
            <a:endParaRPr lang="en-US" dirty="0"/>
          </a:p>
        </p:txBody>
      </p:sp>
      <p:pic>
        <p:nvPicPr>
          <p:cNvPr id="3" name="Picture 2" descr="cartoon-slee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33" y="1911350"/>
            <a:ext cx="5080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embrasser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53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Elle </a:t>
            </a:r>
            <a:r>
              <a:rPr lang="en-US" dirty="0" err="1" smtClean="0"/>
              <a:t>l’embrasse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embrass</a:t>
            </a:r>
            <a:r>
              <a:rPr lang="en-US" dirty="0" err="1" smtClean="0"/>
              <a:t>é</a:t>
            </a:r>
            <a:endParaRPr lang="en-US" dirty="0"/>
          </a:p>
        </p:txBody>
      </p:sp>
      <p:pic>
        <p:nvPicPr>
          <p:cNvPr id="3" name="Picture 2" descr="gallery_first-kiss_gall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7" y="1881717"/>
            <a:ext cx="4445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saluer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</a:t>
            </a:r>
            <a:r>
              <a:rPr lang="en-US" dirty="0" err="1" smtClean="0"/>
              <a:t>salue</a:t>
            </a:r>
            <a:endParaRPr lang="en-US" dirty="0"/>
          </a:p>
        </p:txBody>
      </p:sp>
      <p:pic>
        <p:nvPicPr>
          <p:cNvPr id="3" name="Picture 2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66" y="1536172"/>
            <a:ext cx="1913467" cy="39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boire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boivent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83" y="1536172"/>
            <a:ext cx="5242984" cy="366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S’asseoir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</a:t>
            </a:r>
            <a:r>
              <a:rPr lang="en-US" dirty="0" err="1" smtClean="0"/>
              <a:t>s’assoit</a:t>
            </a:r>
            <a:endParaRPr lang="en-US" dirty="0"/>
          </a:p>
        </p:txBody>
      </p:sp>
      <p:pic>
        <p:nvPicPr>
          <p:cNvPr id="3" name="Picture 2" descr="sit_down-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1" y="1536172"/>
            <a:ext cx="2561166" cy="36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Écrire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Elle </a:t>
            </a:r>
            <a:r>
              <a:rPr lang="en-US" dirty="0" err="1" smtClean="0"/>
              <a:t>écrit</a:t>
            </a:r>
            <a:endParaRPr lang="en-US" dirty="0"/>
          </a:p>
        </p:txBody>
      </p:sp>
      <p:pic>
        <p:nvPicPr>
          <p:cNvPr id="3" name="Picture 2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17" y="2087033"/>
            <a:ext cx="2806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smtClean="0"/>
              <a:t>chanter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chantent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Unknown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67" y="1951566"/>
            <a:ext cx="5067300" cy="27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0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nager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</a:t>
            </a:r>
            <a:r>
              <a:rPr lang="en-US" dirty="0" err="1" smtClean="0"/>
              <a:t>nage</a:t>
            </a:r>
            <a:endParaRPr lang="en-US" dirty="0"/>
          </a:p>
        </p:txBody>
      </p:sp>
      <p:pic>
        <p:nvPicPr>
          <p:cNvPr id="3" name="Picture 2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2480732"/>
            <a:ext cx="5317067" cy="256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0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monter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</a:t>
            </a:r>
            <a:r>
              <a:rPr lang="en-US" dirty="0" err="1" smtClean="0"/>
              <a:t>monte</a:t>
            </a:r>
            <a:endParaRPr lang="en-US" dirty="0"/>
          </a:p>
        </p:txBody>
      </p:sp>
      <p:pic>
        <p:nvPicPr>
          <p:cNvPr id="3" name="Picture 2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9367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0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f---jeu-verbes-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7" y="315908"/>
            <a:ext cx="8469732" cy="61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038"/>
            <a:ext cx="8229600" cy="1143000"/>
          </a:xfrm>
        </p:spPr>
        <p:txBody>
          <a:bodyPr/>
          <a:lstStyle/>
          <a:p>
            <a:r>
              <a:rPr lang="en-US" dirty="0" smtClean="0"/>
              <a:t>manger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mange</a:t>
            </a:r>
            <a:endParaRPr lang="en-US" dirty="0"/>
          </a:p>
        </p:txBody>
      </p:sp>
      <p:pic>
        <p:nvPicPr>
          <p:cNvPr id="9" name="Picture 8" descr="6croqzK9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72" y="1443038"/>
            <a:ext cx="3926007" cy="39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4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courir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 court</a:t>
            </a:r>
            <a:endParaRPr lang="en-US" dirty="0"/>
          </a:p>
        </p:txBody>
      </p:sp>
      <p:pic>
        <p:nvPicPr>
          <p:cNvPr id="8" name="Picture 7" descr="7TaonKRb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527705"/>
            <a:ext cx="2965072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9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pleurer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Elle </a:t>
            </a:r>
            <a:r>
              <a:rPr lang="en-US" dirty="0" err="1" smtClean="0"/>
              <a:t>pleure</a:t>
            </a:r>
            <a:endParaRPr lang="en-US" dirty="0"/>
          </a:p>
        </p:txBody>
      </p:sp>
      <p:pic>
        <p:nvPicPr>
          <p:cNvPr id="5" name="Picture 4" descr="8cG6Ay66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760" y="1443566"/>
            <a:ext cx="3373741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9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gagner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gagnent</a:t>
            </a:r>
            <a:endParaRPr lang="en-US" dirty="0"/>
          </a:p>
        </p:txBody>
      </p:sp>
      <p:pic>
        <p:nvPicPr>
          <p:cNvPr id="3" name="Picture 2" descr="15191232-Cartoon-winners-podium-vector-illustration--Stock-Vector-w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96" y="1617133"/>
            <a:ext cx="395020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4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Entrer</a:t>
            </a:r>
            <a:r>
              <a:rPr lang="en-US" dirty="0" smtClean="0"/>
              <a:t> / </a:t>
            </a:r>
            <a:r>
              <a:rPr lang="en-US" dirty="0" err="1" smtClean="0"/>
              <a:t>Sortir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entre / Il sort</a:t>
            </a:r>
            <a:endParaRPr lang="en-US" dirty="0"/>
          </a:p>
        </p:txBody>
      </p:sp>
      <p:pic>
        <p:nvPicPr>
          <p:cNvPr id="3" name="Picture 2" descr="20570940-Illustration-of-a-Little-Kid-Boy-Pushing-a-Door-to-Enter-Stock-Illus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34" y="1324505"/>
            <a:ext cx="2987040" cy="44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cuisiner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 cuisine</a:t>
            </a:r>
            <a:endParaRPr lang="en-US" dirty="0"/>
          </a:p>
        </p:txBody>
      </p:sp>
      <p:pic>
        <p:nvPicPr>
          <p:cNvPr id="5" name="Picture 4" descr="cartoon-cook-kitchen-222829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49" y="1536172"/>
            <a:ext cx="3367617" cy="356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172"/>
            <a:ext cx="8229600" cy="1143000"/>
          </a:xfrm>
        </p:spPr>
        <p:txBody>
          <a:bodyPr/>
          <a:lstStyle/>
          <a:p>
            <a:r>
              <a:rPr lang="en-US" dirty="0" err="1" smtClean="0"/>
              <a:t>rire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012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rient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cartoon-scoutslaugh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17" y="1536172"/>
            <a:ext cx="4451350" cy="4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6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62</Words>
  <Application>Microsoft Macintosh PowerPoint</Application>
  <PresentationFormat>On-screen Show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Les verbes d’actions</vt:lpstr>
      <vt:lpstr>PowerPoint Presentation</vt:lpstr>
      <vt:lpstr>manger</vt:lpstr>
      <vt:lpstr>courir</vt:lpstr>
      <vt:lpstr>pleurer</vt:lpstr>
      <vt:lpstr>gagner</vt:lpstr>
      <vt:lpstr>Entrer / Sortir</vt:lpstr>
      <vt:lpstr>cuisiner</vt:lpstr>
      <vt:lpstr>rire</vt:lpstr>
      <vt:lpstr>dormir</vt:lpstr>
      <vt:lpstr>embrasser</vt:lpstr>
      <vt:lpstr>saluer</vt:lpstr>
      <vt:lpstr>boire</vt:lpstr>
      <vt:lpstr>S’asseoir </vt:lpstr>
      <vt:lpstr>Écrire </vt:lpstr>
      <vt:lpstr>chanter</vt:lpstr>
      <vt:lpstr>nager</vt:lpstr>
      <vt:lpstr>monter</vt:lpstr>
    </vt:vector>
  </TitlesOfParts>
  <Company>Spring Creek Community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sccs</dc:creator>
  <cp:lastModifiedBy>admin sccs</cp:lastModifiedBy>
  <cp:revision>3</cp:revision>
  <dcterms:created xsi:type="dcterms:W3CDTF">2016-02-27T03:25:19Z</dcterms:created>
  <dcterms:modified xsi:type="dcterms:W3CDTF">2016-02-27T03:48:29Z</dcterms:modified>
</cp:coreProperties>
</file>