
<file path=[Content_Types].xml><?xml version="1.0" encoding="utf-8"?>
<Types xmlns="http://schemas.openxmlformats.org/package/2006/content-types">
  <Default Extension="xml" ContentType="application/xml"/>
  <Default Extension="wav" ContentType="audio/x-wav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9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5"/>
    <p:restoredTop sz="93333"/>
  </p:normalViewPr>
  <p:slideViewPr>
    <p:cSldViewPr snapToGrid="0" snapToObjects="1">
      <p:cViewPr varScale="1">
        <p:scale>
          <a:sx n="62" d="100"/>
          <a:sy n="62" d="100"/>
        </p:scale>
        <p:origin x="138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8F55E-6938-6743-9C96-9AF91C51AD93}" type="datetimeFigureOut">
              <a:rPr lang="en-US" smtClean="0"/>
              <a:t>6/3/18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26DDC-76AC-1746-BE5D-B171E90C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98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26DDC-76AC-1746-BE5D-B171E90CA4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5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26DDC-76AC-1746-BE5D-B171E90CA4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5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26DDC-76AC-1746-BE5D-B171E90CA4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5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26DDC-76AC-1746-BE5D-B171E90CA41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5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62ADA25-F4E6-0143-B0BA-BDB79458CCBA}" type="datetimeFigureOut">
              <a:rPr lang="en-US" smtClean="0"/>
              <a:t>6/3/18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D4E18E-A5F9-1749-AFEC-3EDB615640F2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DA25-F4E6-0143-B0BA-BDB79458CCBA}" type="datetimeFigureOut">
              <a:rPr lang="en-US" smtClean="0"/>
              <a:t>6/3/18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4E18E-A5F9-1749-AFEC-3EDB615640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DA25-F4E6-0143-B0BA-BDB79458CCBA}" type="datetimeFigureOut">
              <a:rPr lang="en-US" smtClean="0"/>
              <a:t>6/3/18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4E18E-A5F9-1749-AFEC-3EDB615640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62ADA25-F4E6-0143-B0BA-BDB79458CCBA}" type="datetimeFigureOut">
              <a:rPr lang="en-US" smtClean="0"/>
              <a:t>6/3/18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6D4E18E-A5F9-1749-AFEC-3EDB615640F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DA25-F4E6-0143-B0BA-BDB79458CCBA}" type="datetimeFigureOut">
              <a:rPr lang="en-US" smtClean="0"/>
              <a:t>6/3/18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D4E18E-A5F9-1749-AFEC-3EDB615640F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62ADA25-F4E6-0143-B0BA-BDB79458CCBA}" type="datetimeFigureOut">
              <a:rPr lang="en-US" smtClean="0"/>
              <a:t>6/3/18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6D4E18E-A5F9-1749-AFEC-3EDB615640F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62ADA25-F4E6-0143-B0BA-BDB79458CCBA}" type="datetimeFigureOut">
              <a:rPr lang="en-US" smtClean="0"/>
              <a:t>6/3/18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6D4E18E-A5F9-1749-AFEC-3EDB615640F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DA25-F4E6-0143-B0BA-BDB79458CCBA}" type="datetimeFigureOut">
              <a:rPr lang="en-US" smtClean="0"/>
              <a:t>6/3/18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D4E18E-A5F9-1749-AFEC-3EDB615640F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DA25-F4E6-0143-B0BA-BDB79458CCBA}" type="datetimeFigureOut">
              <a:rPr lang="en-US" smtClean="0"/>
              <a:t>6/3/18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D4E18E-A5F9-1749-AFEC-3EDB615640F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62ADA25-F4E6-0143-B0BA-BDB79458CCBA}" type="datetimeFigureOut">
              <a:rPr lang="en-US" smtClean="0"/>
              <a:t>6/3/18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6D4E18E-A5F9-1749-AFEC-3EDB615640F2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862ADA25-F4E6-0143-B0BA-BDB79458CCBA}" type="datetimeFigureOut">
              <a:rPr lang="en-US" smtClean="0"/>
              <a:t>6/3/18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C6D4E18E-A5F9-1749-AFEC-3EDB615640F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862ADA25-F4E6-0143-B0BA-BDB79458CCBA}" type="datetimeFigureOut">
              <a:rPr lang="en-US" smtClean="0"/>
              <a:t>6/3/18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C6D4E18E-A5F9-1749-AFEC-3EDB615640F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5" Type="http://schemas.openxmlformats.org/officeDocument/2006/relationships/image" Target="../media/image3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5" Type="http://schemas.openxmlformats.org/officeDocument/2006/relationships/image" Target="../media/image3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5" Type="http://schemas.openxmlformats.org/officeDocument/2006/relationships/image" Target="../media/image3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5" Type="http://schemas.openxmlformats.org/officeDocument/2006/relationships/image" Target="../media/image3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3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image" Target="../media/image3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5" Type="http://schemas.openxmlformats.org/officeDocument/2006/relationships/image" Target="../media/image3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5" Type="http://schemas.openxmlformats.org/officeDocument/2006/relationships/image" Target="../media/image3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1.png"/><Relationship Id="rId6" Type="http://schemas.openxmlformats.org/officeDocument/2006/relationships/image" Target="../media/image3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2.png"/><Relationship Id="rId6" Type="http://schemas.openxmlformats.org/officeDocument/2006/relationships/image" Target="../media/image3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3.png"/><Relationship Id="rId6" Type="http://schemas.openxmlformats.org/officeDocument/2006/relationships/image" Target="../media/image3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4.png"/><Relationship Id="rId6" Type="http://schemas.openxmlformats.org/officeDocument/2006/relationships/image" Target="../media/image3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3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5" Type="http://schemas.openxmlformats.org/officeDocument/2006/relationships/image" Target="../media/image3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5" Type="http://schemas.openxmlformats.org/officeDocument/2006/relationships/image" Target="../media/image3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5" Type="http://schemas.openxmlformats.org/officeDocument/2006/relationships/image" Target="../media/image3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5" Type="http://schemas.openxmlformats.org/officeDocument/2006/relationships/image" Target="../media/image3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921" y="1363408"/>
            <a:ext cx="6498158" cy="1724867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Comic Sans MS"/>
                <a:cs typeface="Comic Sans MS"/>
              </a:rPr>
              <a:t>Les </a:t>
            </a:r>
            <a:r>
              <a:rPr lang="en-US" sz="2800" b="1" dirty="0" err="1" smtClean="0">
                <a:latin typeface="Comic Sans MS"/>
                <a:cs typeface="Comic Sans MS"/>
              </a:rPr>
              <a:t>Animaux</a:t>
            </a:r>
            <a:endParaRPr lang="en-US" sz="2800" b="1" dirty="0"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600" y="3686846"/>
            <a:ext cx="3083868" cy="2616450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012" y="53876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2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436854"/>
            <a:ext cx="8229600" cy="4075176"/>
          </a:xfrm>
        </p:spPr>
        <p:txBody>
          <a:bodyPr>
            <a:normAutofit/>
          </a:bodyPr>
          <a:lstStyle/>
          <a:p>
            <a:r>
              <a:rPr lang="fr-FR" sz="4400" dirty="0" smtClean="0">
                <a:latin typeface="Comic Sans MS"/>
                <a:cs typeface="Comic Sans MS"/>
              </a:rPr>
              <a:t>Un chat</a:t>
            </a:r>
            <a:endParaRPr lang="en-US" sz="4400" dirty="0"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184" y="2578958"/>
            <a:ext cx="2912568" cy="3388487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815" y="49934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7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Comic Sans MS"/>
                <a:cs typeface="Comic Sans MS"/>
              </a:rPr>
              <a:t>Les </a:t>
            </a:r>
            <a:r>
              <a:rPr lang="en-US" sz="4400" dirty="0" err="1" smtClean="0">
                <a:latin typeface="Comic Sans MS"/>
                <a:cs typeface="Comic Sans MS"/>
              </a:rPr>
              <a:t>animaux</a:t>
            </a:r>
            <a:r>
              <a:rPr lang="en-US" sz="4400" dirty="0" smtClean="0">
                <a:latin typeface="Comic Sans MS"/>
                <a:cs typeface="Comic Sans MS"/>
              </a:rPr>
              <a:t> </a:t>
            </a:r>
            <a:r>
              <a:rPr lang="en-US" sz="4400" dirty="0" err="1" smtClean="0">
                <a:latin typeface="Comic Sans MS"/>
                <a:cs typeface="Comic Sans MS"/>
              </a:rPr>
              <a:t>sauvages</a:t>
            </a:r>
            <a:endParaRPr lang="en-US" sz="4400" dirty="0">
              <a:latin typeface="Comic Sans MS"/>
              <a:cs typeface="Comic Sans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389" y="3091089"/>
            <a:ext cx="5172860" cy="2675618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53603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3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436854"/>
            <a:ext cx="8229600" cy="4075176"/>
          </a:xfrm>
        </p:spPr>
        <p:txBody>
          <a:bodyPr>
            <a:normAutofit/>
          </a:bodyPr>
          <a:lstStyle/>
          <a:p>
            <a:r>
              <a:rPr lang="fr-FR" sz="4400" dirty="0" smtClean="0">
                <a:latin typeface="Comic Sans MS"/>
                <a:cs typeface="Comic Sans MS"/>
              </a:rPr>
              <a:t>Un lion</a:t>
            </a:r>
            <a:endParaRPr lang="en-US" sz="4400" dirty="0"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415" y="2481872"/>
            <a:ext cx="3710634" cy="3658685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798" y="5327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4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436854"/>
            <a:ext cx="8229600" cy="4075176"/>
          </a:xfrm>
        </p:spPr>
        <p:txBody>
          <a:bodyPr>
            <a:normAutofit/>
          </a:bodyPr>
          <a:lstStyle/>
          <a:p>
            <a:r>
              <a:rPr lang="fr-FR" sz="4400" dirty="0" smtClean="0">
                <a:latin typeface="Comic Sans MS"/>
                <a:cs typeface="Comic Sans MS"/>
              </a:rPr>
              <a:t>Un éléphant </a:t>
            </a:r>
            <a:endParaRPr lang="en-US" sz="4400" dirty="0"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2284466"/>
            <a:ext cx="3810000" cy="36322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593" y="51056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6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436854"/>
            <a:ext cx="8229600" cy="4075176"/>
          </a:xfrm>
        </p:spPr>
        <p:txBody>
          <a:bodyPr>
            <a:normAutofit/>
          </a:bodyPr>
          <a:lstStyle/>
          <a:p>
            <a:r>
              <a:rPr lang="fr-FR" sz="4400" dirty="0" smtClean="0">
                <a:latin typeface="Comic Sans MS"/>
                <a:cs typeface="Comic Sans MS"/>
              </a:rPr>
              <a:t>Une </a:t>
            </a:r>
            <a:r>
              <a:rPr lang="fr-FR" sz="4400" dirty="0">
                <a:latin typeface="Comic Sans MS"/>
                <a:cs typeface="Comic Sans MS"/>
              </a:rPr>
              <a:t>girafe</a:t>
            </a:r>
            <a:endParaRPr lang="en-US" sz="4400" dirty="0"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39" y="2336840"/>
            <a:ext cx="4156177" cy="4156177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012" y="55120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436854"/>
            <a:ext cx="8229600" cy="4075176"/>
          </a:xfrm>
        </p:spPr>
        <p:txBody>
          <a:bodyPr>
            <a:normAutofit/>
          </a:bodyPr>
          <a:lstStyle/>
          <a:p>
            <a:r>
              <a:rPr lang="fr-FR" sz="4400" dirty="0">
                <a:latin typeface="Comic Sans MS"/>
                <a:cs typeface="Comic Sans MS"/>
              </a:rPr>
              <a:t>Un rhinocéros</a:t>
            </a:r>
            <a:endParaRPr lang="en-US" sz="4400" dirty="0"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935" y="2301708"/>
            <a:ext cx="3405113" cy="3913923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610" y="53000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436854"/>
            <a:ext cx="8229600" cy="4075176"/>
          </a:xfrm>
        </p:spPr>
        <p:txBody>
          <a:bodyPr>
            <a:normAutofit/>
          </a:bodyPr>
          <a:lstStyle/>
          <a:p>
            <a:r>
              <a:rPr lang="fr-FR" sz="4400" dirty="0">
                <a:latin typeface="Comic Sans MS"/>
                <a:cs typeface="Comic Sans MS"/>
              </a:rPr>
              <a:t>Un hippopotame</a:t>
            </a:r>
            <a:endParaRPr lang="en-US" sz="4400" dirty="0"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742" y="2667806"/>
            <a:ext cx="2968341" cy="3664619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52562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0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436854"/>
            <a:ext cx="8229600" cy="4075176"/>
          </a:xfrm>
        </p:spPr>
        <p:txBody>
          <a:bodyPr>
            <a:normAutofit/>
          </a:bodyPr>
          <a:lstStyle/>
          <a:p>
            <a:r>
              <a:rPr lang="fr-FR" sz="4400" dirty="0">
                <a:latin typeface="Comic Sans MS"/>
                <a:cs typeface="Comic Sans MS"/>
              </a:rPr>
              <a:t>Un singe</a:t>
            </a:r>
            <a:endParaRPr lang="en-US" sz="4400" dirty="0"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595" y="2226187"/>
            <a:ext cx="4688855" cy="3836336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200" y="55120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7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436854"/>
            <a:ext cx="8229600" cy="4075176"/>
          </a:xfrm>
        </p:spPr>
        <p:txBody>
          <a:bodyPr>
            <a:normAutofit/>
          </a:bodyPr>
          <a:lstStyle/>
          <a:p>
            <a:r>
              <a:rPr lang="fr-FR" sz="4400" dirty="0">
                <a:latin typeface="Comic Sans MS"/>
                <a:cs typeface="Comic Sans MS"/>
              </a:rPr>
              <a:t>Un </a:t>
            </a:r>
            <a:r>
              <a:rPr lang="fr-FR" sz="4400" dirty="0" smtClean="0">
                <a:latin typeface="Comic Sans MS"/>
                <a:cs typeface="Comic Sans MS"/>
              </a:rPr>
              <a:t>ours</a:t>
            </a:r>
            <a:endParaRPr lang="en-US" sz="4400" dirty="0"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6868" y="2439105"/>
            <a:ext cx="3986155" cy="3986155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422" y="55120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6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436854"/>
            <a:ext cx="8229600" cy="4075176"/>
          </a:xfrm>
        </p:spPr>
        <p:txBody>
          <a:bodyPr>
            <a:normAutofit/>
          </a:bodyPr>
          <a:lstStyle/>
          <a:p>
            <a:r>
              <a:rPr lang="fr-FR" sz="4400" dirty="0">
                <a:latin typeface="Comic Sans MS"/>
                <a:cs typeface="Comic Sans MS"/>
              </a:rPr>
              <a:t>Un </a:t>
            </a:r>
            <a:r>
              <a:rPr lang="fr-FR" sz="4400" dirty="0" smtClean="0">
                <a:latin typeface="Comic Sans MS"/>
                <a:cs typeface="Comic Sans MS"/>
              </a:rPr>
              <a:t>cerf</a:t>
            </a:r>
            <a:endParaRPr lang="en-US" sz="4400" dirty="0"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457" y="2366085"/>
            <a:ext cx="3650395" cy="3650395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6610" y="52036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9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2417349"/>
          </a:xfrm>
        </p:spPr>
        <p:txBody>
          <a:bodyPr/>
          <a:lstStyle/>
          <a:p>
            <a:pPr algn="just"/>
            <a:r>
              <a:rPr lang="en-US" dirty="0" err="1">
                <a:latin typeface="Comic Sans MS"/>
                <a:cs typeface="Comic Sans MS"/>
              </a:rPr>
              <a:t>Dans</a:t>
            </a:r>
            <a:r>
              <a:rPr lang="en-US" dirty="0">
                <a:latin typeface="Comic Sans MS"/>
                <a:cs typeface="Comic Sans MS"/>
              </a:rPr>
              <a:t> la </a:t>
            </a:r>
            <a:r>
              <a:rPr lang="en-US" dirty="0" err="1" smtClean="0">
                <a:latin typeface="Comic Sans MS"/>
                <a:cs typeface="Comic Sans MS"/>
              </a:rPr>
              <a:t>quatrième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année</a:t>
            </a:r>
            <a:r>
              <a:rPr lang="en-US" dirty="0">
                <a:latin typeface="Comic Sans MS"/>
                <a:cs typeface="Comic Sans MS"/>
              </a:rPr>
              <a:t>, nous </a:t>
            </a:r>
            <a:r>
              <a:rPr lang="en-US" dirty="0" err="1">
                <a:latin typeface="Comic Sans MS"/>
                <a:cs typeface="Comic Sans MS"/>
              </a:rPr>
              <a:t>avons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appris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</a:rPr>
              <a:t>les </a:t>
            </a:r>
            <a:r>
              <a:rPr lang="en-US" dirty="0" err="1">
                <a:latin typeface="Comic Sans MS"/>
                <a:cs typeface="Comic Sans MS"/>
              </a:rPr>
              <a:t>noms</a:t>
            </a:r>
            <a:r>
              <a:rPr lang="en-US" dirty="0">
                <a:latin typeface="Comic Sans MS"/>
                <a:cs typeface="Comic Sans MS"/>
              </a:rPr>
              <a:t> des </a:t>
            </a:r>
            <a:r>
              <a:rPr lang="en-US" dirty="0" err="1" smtClean="0">
                <a:latin typeface="Comic Sans MS"/>
                <a:cs typeface="Comic Sans MS"/>
              </a:rPr>
              <a:t>animaux</a:t>
            </a:r>
            <a:r>
              <a:rPr lang="en-US" dirty="0" smtClean="0">
                <a:latin typeface="Comic Sans MS"/>
                <a:cs typeface="Comic Sans MS"/>
              </a:rPr>
              <a:t> de </a:t>
            </a:r>
            <a:r>
              <a:rPr lang="en-US" dirty="0" err="1" smtClean="0">
                <a:latin typeface="Comic Sans MS"/>
                <a:cs typeface="Comic Sans MS"/>
              </a:rPr>
              <a:t>compagnie</a:t>
            </a:r>
            <a:r>
              <a:rPr lang="en-US" dirty="0" smtClean="0">
                <a:latin typeface="Comic Sans MS"/>
                <a:cs typeface="Comic Sans MS"/>
              </a:rPr>
              <a:t>. </a:t>
            </a:r>
            <a:r>
              <a:rPr lang="en-US" dirty="0" err="1" smtClean="0">
                <a:latin typeface="Comic Sans MS"/>
                <a:cs typeface="Comic Sans MS"/>
              </a:rPr>
              <a:t>Maintenant</a:t>
            </a:r>
            <a:r>
              <a:rPr lang="en-US" dirty="0" smtClean="0">
                <a:latin typeface="Comic Sans MS"/>
                <a:cs typeface="Comic Sans MS"/>
              </a:rPr>
              <a:t>, nous </a:t>
            </a:r>
            <a:r>
              <a:rPr lang="en-US" dirty="0" err="1">
                <a:latin typeface="Comic Sans MS"/>
                <a:cs typeface="Comic Sans MS"/>
              </a:rPr>
              <a:t>allons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>
                <a:latin typeface="Comic Sans MS"/>
                <a:cs typeface="Comic Sans MS"/>
              </a:rPr>
              <a:t>apprendre</a:t>
            </a:r>
            <a:r>
              <a:rPr lang="en-US" dirty="0">
                <a:latin typeface="Comic Sans MS"/>
                <a:cs typeface="Comic Sans MS"/>
              </a:rPr>
              <a:t> les </a:t>
            </a:r>
            <a:r>
              <a:rPr lang="en-US" dirty="0" err="1" smtClean="0">
                <a:latin typeface="Comic Sans MS"/>
                <a:cs typeface="Comic Sans MS"/>
              </a:rPr>
              <a:t>animaux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</a:rPr>
              <a:t>de </a:t>
            </a:r>
            <a:r>
              <a:rPr lang="en-US" dirty="0" err="1">
                <a:latin typeface="Comic Sans MS"/>
                <a:cs typeface="Comic Sans MS"/>
              </a:rPr>
              <a:t>ferme</a:t>
            </a:r>
            <a:r>
              <a:rPr lang="en-US" dirty="0">
                <a:latin typeface="Comic Sans MS"/>
                <a:cs typeface="Comic Sans MS"/>
              </a:rPr>
              <a:t> et </a:t>
            </a:r>
            <a:r>
              <a:rPr lang="en-US" dirty="0" err="1" smtClean="0">
                <a:latin typeface="Comic Sans MS"/>
                <a:cs typeface="Comic Sans MS"/>
              </a:rPr>
              <a:t>animaux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err="1">
                <a:latin typeface="Comic Sans MS"/>
                <a:cs typeface="Comic Sans MS"/>
              </a:rPr>
              <a:t>sauvages</a:t>
            </a:r>
            <a:r>
              <a:rPr lang="en-US" dirty="0" smtClean="0">
                <a:latin typeface="Comic Sans MS"/>
                <a:cs typeface="Comic Sans MS"/>
              </a:rPr>
              <a:t>.</a:t>
            </a:r>
          </a:p>
          <a:p>
            <a:pPr algn="just"/>
            <a:endParaRPr lang="en-US" dirty="0">
              <a:latin typeface="Comic Sans MS"/>
              <a:cs typeface="Comic Sans MS"/>
            </a:endParaRPr>
          </a:p>
          <a:p>
            <a:pPr algn="just"/>
            <a:r>
              <a:rPr lang="en-US" dirty="0" smtClean="0">
                <a:latin typeface="Comic Sans MS"/>
                <a:cs typeface="Comic Sans MS"/>
              </a:rPr>
              <a:t>In the fourth grade, we learned the names for pets. Now, we are going to learn the names of farm and wild animals.</a:t>
            </a:r>
            <a:endParaRPr lang="en-US" dirty="0">
              <a:latin typeface="Comic Sans MS"/>
              <a:cs typeface="Comic Sans MS"/>
            </a:endParaRPr>
          </a:p>
          <a:p>
            <a:pPr algn="just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Introduction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429" y="4292181"/>
            <a:ext cx="3020843" cy="2361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322" y="4292181"/>
            <a:ext cx="2599402" cy="2361742"/>
          </a:xfrm>
          <a:prstGeom prst="rect">
            <a:avLst/>
          </a:prstGeom>
        </p:spPr>
      </p:pic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53730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5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436854"/>
            <a:ext cx="8229600" cy="4075176"/>
          </a:xfrm>
        </p:spPr>
        <p:txBody>
          <a:bodyPr>
            <a:normAutofit/>
          </a:bodyPr>
          <a:lstStyle/>
          <a:p>
            <a:r>
              <a:rPr lang="fr-FR" sz="4400" dirty="0">
                <a:latin typeface="Comic Sans MS"/>
                <a:cs typeface="Comic Sans MS"/>
              </a:rPr>
              <a:t>Un </a:t>
            </a:r>
            <a:r>
              <a:rPr lang="fr-FR" sz="4400" dirty="0" smtClean="0">
                <a:latin typeface="Comic Sans MS"/>
                <a:cs typeface="Comic Sans MS"/>
              </a:rPr>
              <a:t>orignal</a:t>
            </a:r>
            <a:endParaRPr lang="en-US" sz="4400" dirty="0"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516" y="2464029"/>
            <a:ext cx="3170147" cy="3623025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012" y="53876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0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436854"/>
            <a:ext cx="8229600" cy="4075176"/>
          </a:xfrm>
        </p:spPr>
        <p:txBody>
          <a:bodyPr>
            <a:normAutofit/>
          </a:bodyPr>
          <a:lstStyle/>
          <a:p>
            <a:r>
              <a:rPr lang="fr-FR" sz="4400" dirty="0">
                <a:latin typeface="Comic Sans MS"/>
                <a:cs typeface="Comic Sans MS"/>
              </a:rPr>
              <a:t>Un </a:t>
            </a:r>
            <a:r>
              <a:rPr lang="fr-FR" sz="4400" dirty="0" smtClean="0">
                <a:latin typeface="Comic Sans MS"/>
                <a:cs typeface="Comic Sans MS"/>
              </a:rPr>
              <a:t>castor</a:t>
            </a:r>
            <a:endParaRPr lang="en-US" sz="4400" dirty="0"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8859" y="2370506"/>
            <a:ext cx="3396796" cy="4107913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012" y="53876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08025954"/>
              </p:ext>
            </p:extLst>
          </p:nvPr>
        </p:nvGraphicFramePr>
        <p:xfrm>
          <a:off x="457200" y="2020888"/>
          <a:ext cx="82296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/>
                          <a:cs typeface="Comic Sans MS"/>
                        </a:rPr>
                        <a:t>Les </a:t>
                      </a:r>
                      <a:r>
                        <a:rPr lang="en-US" sz="1800" dirty="0" err="1" smtClean="0">
                          <a:latin typeface="Comic Sans MS"/>
                          <a:cs typeface="Comic Sans MS"/>
                        </a:rPr>
                        <a:t>animaux</a:t>
                      </a:r>
                      <a:r>
                        <a:rPr lang="en-US" sz="1800" dirty="0" smtClean="0">
                          <a:latin typeface="Comic Sans MS"/>
                          <a:cs typeface="Comic Sans MS"/>
                        </a:rPr>
                        <a:t> de </a:t>
                      </a:r>
                      <a:r>
                        <a:rPr lang="en-US" sz="1800" dirty="0" err="1" smtClean="0">
                          <a:latin typeface="Comic Sans MS"/>
                          <a:cs typeface="Comic Sans MS"/>
                        </a:rPr>
                        <a:t>ferme</a:t>
                      </a:r>
                      <a:endParaRPr lang="en-US" sz="18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omic Sans MS"/>
                          <a:cs typeface="Comic Sans MS"/>
                        </a:rPr>
                        <a:t>Les </a:t>
                      </a:r>
                      <a:r>
                        <a:rPr lang="en-US" sz="1800" dirty="0" err="1" smtClean="0">
                          <a:latin typeface="Comic Sans MS"/>
                          <a:cs typeface="Comic Sans MS"/>
                        </a:rPr>
                        <a:t>animaux</a:t>
                      </a:r>
                      <a:r>
                        <a:rPr lang="en-US" sz="1800" dirty="0" smtClean="0"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sz="1800" dirty="0" err="1" smtClean="0">
                          <a:latin typeface="Comic Sans MS"/>
                          <a:cs typeface="Comic Sans MS"/>
                        </a:rPr>
                        <a:t>sauvages</a:t>
                      </a:r>
                      <a:endParaRPr lang="en-US" sz="1800" dirty="0" smtClean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latin typeface="Comic Sans MS"/>
                          <a:cs typeface="Comic Sans MS"/>
                        </a:rPr>
                        <a:t>Une vache</a:t>
                      </a:r>
                      <a:endParaRPr lang="en-US" sz="18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/>
                          <a:cs typeface="Comic Sans MS"/>
                        </a:rPr>
                        <a:t>Un lion</a:t>
                      </a:r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latin typeface="Comic Sans MS"/>
                          <a:cs typeface="Comic Sans MS"/>
                        </a:rPr>
                        <a:t>Un cheval</a:t>
                      </a:r>
                      <a:endParaRPr lang="en-US" sz="1800" dirty="0" smtClean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latin typeface="Comic Sans MS"/>
                          <a:cs typeface="Comic Sans MS"/>
                        </a:rPr>
                        <a:t>Un éléphant </a:t>
                      </a:r>
                      <a:endParaRPr lang="en-US" sz="1800" dirty="0" smtClean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latin typeface="Comic Sans MS"/>
                          <a:cs typeface="Comic Sans MS"/>
                        </a:rPr>
                        <a:t>Un cochon</a:t>
                      </a:r>
                      <a:endParaRPr lang="en-US" sz="18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latin typeface="Comic Sans MS"/>
                          <a:cs typeface="Comic Sans MS"/>
                        </a:rPr>
                        <a:t>Une girafe</a:t>
                      </a:r>
                      <a:endParaRPr lang="en-US" sz="1800" dirty="0" smtClean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latin typeface="Comic Sans MS"/>
                          <a:cs typeface="Comic Sans MS"/>
                        </a:rPr>
                        <a:t>Une poule</a:t>
                      </a:r>
                      <a:endParaRPr lang="en-US" sz="1800" dirty="0" smtClean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latin typeface="Comic Sans MS"/>
                          <a:cs typeface="Comic Sans MS"/>
                        </a:rPr>
                        <a:t>Un rhinocéros</a:t>
                      </a:r>
                      <a:endParaRPr lang="en-US" sz="1800" dirty="0" smtClean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latin typeface="Comic Sans MS"/>
                          <a:cs typeface="Comic Sans MS"/>
                        </a:rPr>
                        <a:t>Un mouton</a:t>
                      </a:r>
                      <a:endParaRPr lang="en-US" sz="1800" dirty="0" smtClean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latin typeface="Comic Sans MS"/>
                          <a:cs typeface="Comic Sans MS"/>
                        </a:rPr>
                        <a:t>Un hippopotame</a:t>
                      </a:r>
                      <a:endParaRPr lang="en-US" sz="1800" dirty="0" smtClean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/>
                          <a:cs typeface="Comic Sans MS"/>
                        </a:rPr>
                        <a:t>Un</a:t>
                      </a:r>
                      <a:r>
                        <a:rPr lang="en-US" baseline="0" dirty="0" smtClean="0"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baseline="0" dirty="0" err="1" smtClean="0">
                          <a:latin typeface="Comic Sans MS"/>
                          <a:cs typeface="Comic Sans MS"/>
                        </a:rPr>
                        <a:t>chien</a:t>
                      </a:r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latin typeface="Comic Sans MS"/>
                          <a:cs typeface="Comic Sans MS"/>
                        </a:rPr>
                        <a:t>Un singe</a:t>
                      </a:r>
                      <a:endParaRPr lang="en-US" sz="1800" dirty="0" smtClean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/>
                          <a:cs typeface="Comic Sans MS"/>
                        </a:rPr>
                        <a:t>Un chat</a:t>
                      </a:r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latin typeface="Comic Sans MS"/>
                          <a:cs typeface="Comic Sans MS"/>
                        </a:rPr>
                        <a:t>Un ours</a:t>
                      </a:r>
                      <a:endParaRPr lang="en-US" sz="1800" dirty="0" smtClean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latin typeface="Comic Sans MS"/>
                          <a:cs typeface="Comic Sans MS"/>
                        </a:rPr>
                        <a:t>Un cerf</a:t>
                      </a:r>
                      <a:endParaRPr lang="en-US" sz="1800" dirty="0" smtClean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latin typeface="Comic Sans MS"/>
                          <a:cs typeface="Comic Sans MS"/>
                        </a:rPr>
                        <a:t>Un orignal</a:t>
                      </a:r>
                      <a:endParaRPr lang="en-US" sz="1800" dirty="0" smtClean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latin typeface="Comic Sans MS"/>
                          <a:cs typeface="Comic Sans MS"/>
                        </a:rPr>
                        <a:t>Un castor</a:t>
                      </a:r>
                      <a:endParaRPr lang="en-US" sz="1800" dirty="0" smtClean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/>
                <a:cs typeface="Comic Sans MS"/>
              </a:rPr>
              <a:t>Révision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70123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Comic Sans MS"/>
                <a:cs typeface="Comic Sans MS"/>
              </a:rPr>
              <a:t>Les </a:t>
            </a:r>
            <a:r>
              <a:rPr lang="en-US" sz="4400" dirty="0" err="1" smtClean="0">
                <a:latin typeface="Comic Sans MS"/>
                <a:cs typeface="Comic Sans MS"/>
              </a:rPr>
              <a:t>animaux</a:t>
            </a:r>
            <a:r>
              <a:rPr lang="en-US" sz="4400" dirty="0" smtClean="0">
                <a:latin typeface="Comic Sans MS"/>
                <a:cs typeface="Comic Sans MS"/>
              </a:rPr>
              <a:t> de </a:t>
            </a:r>
            <a:r>
              <a:rPr lang="en-US" sz="4400" dirty="0" err="1" smtClean="0">
                <a:latin typeface="Comic Sans MS"/>
                <a:cs typeface="Comic Sans MS"/>
              </a:rPr>
              <a:t>ferme</a:t>
            </a:r>
            <a:endParaRPr lang="en-US" sz="4400" dirty="0"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332" y="3004022"/>
            <a:ext cx="4554665" cy="3415999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815" y="5431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2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436854"/>
            <a:ext cx="8229600" cy="4075176"/>
          </a:xfrm>
        </p:spPr>
        <p:txBody>
          <a:bodyPr>
            <a:normAutofit/>
          </a:bodyPr>
          <a:lstStyle/>
          <a:p>
            <a:r>
              <a:rPr lang="fr-FR" sz="4400" dirty="0" smtClean="0">
                <a:latin typeface="Comic Sans MS"/>
                <a:cs typeface="Comic Sans MS"/>
              </a:rPr>
              <a:t>Une </a:t>
            </a:r>
            <a:r>
              <a:rPr lang="fr-FR" sz="4400" dirty="0">
                <a:latin typeface="Comic Sans MS"/>
                <a:cs typeface="Comic Sans MS"/>
              </a:rPr>
              <a:t>vache</a:t>
            </a:r>
            <a:endParaRPr lang="en-US" sz="4400" dirty="0"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227" y="2389134"/>
            <a:ext cx="3270437" cy="3704429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5280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8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436854"/>
            <a:ext cx="8229600" cy="4075176"/>
          </a:xfrm>
        </p:spPr>
        <p:txBody>
          <a:bodyPr>
            <a:normAutofit/>
          </a:bodyPr>
          <a:lstStyle/>
          <a:p>
            <a:r>
              <a:rPr lang="fr-FR" sz="4400" dirty="0" smtClean="0">
                <a:latin typeface="Comic Sans MS"/>
                <a:cs typeface="Comic Sans MS"/>
              </a:rPr>
              <a:t>Un </a:t>
            </a:r>
            <a:r>
              <a:rPr lang="fr-FR" sz="4400" dirty="0">
                <a:latin typeface="Comic Sans MS"/>
                <a:cs typeface="Comic Sans MS"/>
              </a:rPr>
              <a:t>cheval</a:t>
            </a:r>
            <a:endParaRPr lang="en-US" sz="4400" dirty="0">
              <a:latin typeface="Comic Sans MS"/>
              <a:cs typeface="Comic Sans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980" y="2266688"/>
            <a:ext cx="4244623" cy="3729955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020" y="53292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1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436854"/>
            <a:ext cx="8229600" cy="4075176"/>
          </a:xfrm>
        </p:spPr>
        <p:txBody>
          <a:bodyPr>
            <a:normAutofit/>
          </a:bodyPr>
          <a:lstStyle/>
          <a:p>
            <a:r>
              <a:rPr lang="fr-FR" sz="4400" dirty="0" smtClean="0">
                <a:latin typeface="Comic Sans MS"/>
                <a:cs typeface="Comic Sans MS"/>
              </a:rPr>
              <a:t>Un </a:t>
            </a:r>
            <a:r>
              <a:rPr lang="fr-FR" sz="4400" dirty="0">
                <a:latin typeface="Comic Sans MS"/>
                <a:cs typeface="Comic Sans MS"/>
              </a:rPr>
              <a:t>cochon</a:t>
            </a:r>
            <a:endParaRPr lang="en-US" sz="4400" dirty="0"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6323" y="2342177"/>
            <a:ext cx="3713710" cy="3902653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619" y="54320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0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436854"/>
            <a:ext cx="8229600" cy="4075176"/>
          </a:xfrm>
        </p:spPr>
        <p:txBody>
          <a:bodyPr>
            <a:normAutofit/>
          </a:bodyPr>
          <a:lstStyle/>
          <a:p>
            <a:r>
              <a:rPr lang="fr-FR" sz="4400" dirty="0" smtClean="0">
                <a:latin typeface="Comic Sans MS"/>
                <a:cs typeface="Comic Sans MS"/>
              </a:rPr>
              <a:t>Une poule</a:t>
            </a:r>
            <a:endParaRPr lang="en-US" sz="4400" dirty="0">
              <a:latin typeface="Comic Sans MS"/>
              <a:cs typeface="Comic Sans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725" y="2362072"/>
            <a:ext cx="3934716" cy="3680863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55120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5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436854"/>
            <a:ext cx="8229600" cy="4075176"/>
          </a:xfrm>
        </p:spPr>
        <p:txBody>
          <a:bodyPr>
            <a:normAutofit/>
          </a:bodyPr>
          <a:lstStyle/>
          <a:p>
            <a:r>
              <a:rPr lang="fr-FR" sz="4400" dirty="0" smtClean="0">
                <a:latin typeface="Comic Sans MS"/>
                <a:cs typeface="Comic Sans MS"/>
              </a:rPr>
              <a:t>Un </a:t>
            </a:r>
            <a:r>
              <a:rPr lang="fr-FR" sz="4400" dirty="0">
                <a:latin typeface="Comic Sans MS"/>
                <a:cs typeface="Comic Sans MS"/>
              </a:rPr>
              <a:t>mouton</a:t>
            </a:r>
            <a:endParaRPr lang="en-US" sz="4400" dirty="0"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956" y="2189389"/>
            <a:ext cx="4028792" cy="4307280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610" y="53438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0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436854"/>
            <a:ext cx="8229600" cy="4075176"/>
          </a:xfrm>
        </p:spPr>
        <p:txBody>
          <a:bodyPr>
            <a:normAutofit/>
          </a:bodyPr>
          <a:lstStyle/>
          <a:p>
            <a:r>
              <a:rPr lang="fr-FR" sz="4400" dirty="0" smtClean="0">
                <a:latin typeface="Comic Sans MS"/>
                <a:cs typeface="Comic Sans MS"/>
              </a:rPr>
              <a:t>Un chien</a:t>
            </a:r>
            <a:endParaRPr lang="en-US" sz="4400" dirty="0">
              <a:latin typeface="Comic Sans MS"/>
              <a:cs typeface="Comic Sans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41" y="2234376"/>
            <a:ext cx="2953659" cy="4067080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004" y="52854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2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Tie.thmx</Template>
  <TotalTime>9859</TotalTime>
  <Words>145</Words>
  <Application>Microsoft Macintosh PowerPoint</Application>
  <PresentationFormat>On-screen Show (4:3)</PresentationFormat>
  <Paragraphs>48</Paragraphs>
  <Slides>22</Slides>
  <Notes>4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Comic Sans MS</vt:lpstr>
      <vt:lpstr>Garamond</vt:lpstr>
      <vt:lpstr>Tahoma</vt:lpstr>
      <vt:lpstr>Tunga</vt:lpstr>
      <vt:lpstr>BlackTie</vt:lpstr>
      <vt:lpstr>Les Animaux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Révision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Farran Forrest</dc:creator>
  <cp:lastModifiedBy>Microsoft Office User</cp:lastModifiedBy>
  <cp:revision>14</cp:revision>
  <dcterms:created xsi:type="dcterms:W3CDTF">2014-04-14T22:56:32Z</dcterms:created>
  <dcterms:modified xsi:type="dcterms:W3CDTF">2018-06-03T20:19:55Z</dcterms:modified>
</cp:coreProperties>
</file>