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9F5EDF8-7567-8741-BC33-9C3D1B2B7A3B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82931CAB-C6B3-3B46-8970-D4E391AA35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000" dirty="0" smtClean="0"/>
              <a:t>Le son – </a:t>
            </a:r>
            <a:r>
              <a:rPr lang="en-US" sz="7000" dirty="0" err="1" smtClean="0"/>
              <a:t>ch</a:t>
            </a:r>
            <a:r>
              <a:rPr lang="en-US" sz="7000" dirty="0" smtClean="0"/>
              <a:t> 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Mme</a:t>
            </a:r>
            <a:r>
              <a:rPr lang="en-US" dirty="0" smtClean="0"/>
              <a:t> Kwiatkowski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6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 </a:t>
            </a:r>
            <a:r>
              <a:rPr lang="en-US" b="1" dirty="0"/>
              <a:t>chemise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noire.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617" b="20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953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As-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jamais</a:t>
            </a:r>
            <a:r>
              <a:rPr lang="en-US" dirty="0"/>
              <a:t> vu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 err="1"/>
              <a:t>chouette</a:t>
            </a:r>
            <a:r>
              <a:rPr lang="en-US" dirty="0"/>
              <a:t> blanche?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860" y="1777237"/>
            <a:ext cx="3412117" cy="50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b="1" dirty="0"/>
              <a:t>chorale.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455" b="4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047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Le </a:t>
            </a:r>
            <a:r>
              <a:rPr lang="en-US" dirty="0" err="1"/>
              <a:t>papillon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/>
              <a:t>chenille</a:t>
            </a:r>
            <a:r>
              <a:rPr lang="en-US" dirty="0" smtClean="0"/>
              <a:t>. 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1927" b="119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617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ton </a:t>
            </a:r>
            <a:r>
              <a:rPr lang="en-US" b="1" dirty="0" err="1"/>
              <a:t>chiffre</a:t>
            </a:r>
            <a:r>
              <a:rPr lang="en-US" dirty="0"/>
              <a:t> </a:t>
            </a:r>
            <a:r>
              <a:rPr lang="en-US" dirty="0" err="1"/>
              <a:t>préféré</a:t>
            </a:r>
            <a:r>
              <a:rPr lang="en-US" dirty="0"/>
              <a:t>?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662" b="56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466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Sais-</a:t>
            </a:r>
            <a:r>
              <a:rPr lang="en-US" dirty="0" err="1"/>
              <a:t>tu</a:t>
            </a:r>
            <a:r>
              <a:rPr lang="en-US" dirty="0"/>
              <a:t> comment </a:t>
            </a:r>
            <a:r>
              <a:rPr lang="en-US" dirty="0" err="1"/>
              <a:t>grimper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 err="1"/>
              <a:t>échelle</a:t>
            </a:r>
            <a:r>
              <a:rPr lang="en-US" dirty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237" b="182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10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err="1"/>
              <a:t>-tu</a:t>
            </a:r>
            <a:r>
              <a:rPr lang="en-US" dirty="0"/>
              <a:t> </a:t>
            </a:r>
            <a:r>
              <a:rPr lang="en-US" dirty="0" err="1"/>
              <a:t>jamais</a:t>
            </a:r>
            <a:r>
              <a:rPr lang="en-US" dirty="0"/>
              <a:t> </a:t>
            </a:r>
            <a:r>
              <a:rPr lang="en-US" dirty="0" err="1"/>
              <a:t>allé</a:t>
            </a:r>
            <a:r>
              <a:rPr lang="en-US" dirty="0"/>
              <a:t> derrière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/>
              <a:t>chute</a:t>
            </a:r>
            <a:r>
              <a:rPr lang="en-US" dirty="0"/>
              <a:t>?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507" b="5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251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 </a:t>
            </a:r>
            <a:r>
              <a:rPr lang="en-US" b="1" dirty="0"/>
              <a:t>parachute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en arc-en-</a:t>
            </a:r>
            <a:r>
              <a:rPr lang="en-US" dirty="0" err="1"/>
              <a:t>ciel</a:t>
            </a:r>
            <a:r>
              <a:rPr lang="en-US" dirty="0"/>
              <a:t>.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49" b="14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377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raton</a:t>
            </a:r>
            <a:r>
              <a:rPr lang="en-US" dirty="0"/>
              <a:t> </a:t>
            </a:r>
            <a:r>
              <a:rPr lang="en-US" dirty="0" err="1"/>
              <a:t>laveur</a:t>
            </a:r>
            <a:r>
              <a:rPr lang="en-US" dirty="0"/>
              <a:t> se cache derrière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 err="1"/>
              <a:t>roche</a:t>
            </a:r>
            <a:r>
              <a:rPr lang="en-US" dirty="0"/>
              <a:t>. 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8406" b="8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205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prince </a:t>
            </a:r>
            <a:r>
              <a:rPr lang="en-US" dirty="0" err="1"/>
              <a:t>grenouille</a:t>
            </a:r>
            <a:r>
              <a:rPr lang="en-US" dirty="0"/>
              <a:t> </a:t>
            </a:r>
            <a:r>
              <a:rPr lang="en-US" dirty="0" err="1"/>
              <a:t>vit</a:t>
            </a:r>
            <a:r>
              <a:rPr lang="en-US" dirty="0"/>
              <a:t> </a:t>
            </a:r>
            <a:r>
              <a:rPr lang="en-US" dirty="0" err="1"/>
              <a:t>maintenant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b="1" dirty="0"/>
              <a:t>château</a:t>
            </a:r>
            <a:r>
              <a:rPr lang="en-US" dirty="0"/>
              <a:t>.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80" y="1735138"/>
            <a:ext cx="4127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1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j'ai</a:t>
            </a:r>
            <a:r>
              <a:rPr lang="en-US" dirty="0"/>
              <a:t> fait de la </a:t>
            </a:r>
            <a:r>
              <a:rPr lang="en-US" b="1" dirty="0" err="1"/>
              <a:t>pêche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0100" b="10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5977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46</TotalTime>
  <Words>95</Words>
  <Application>Microsoft Macintosh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Inkwell</vt:lpstr>
      <vt:lpstr>Le son – ch </vt:lpstr>
      <vt:lpstr>1) Le papillon était une fois une chenille. </vt:lpstr>
      <vt:lpstr>Quel est ton chiffre préféré? </vt:lpstr>
      <vt:lpstr>Sais-tu comment grimper une échelle?</vt:lpstr>
      <vt:lpstr>Es-tu jamais allé derrière une chute? </vt:lpstr>
      <vt:lpstr>Son parachute est en arc-en-ciel. </vt:lpstr>
      <vt:lpstr>Le raton laveur se cache derrière une roche. </vt:lpstr>
      <vt:lpstr>Le prince grenouille vit maintenant dans le château. </vt:lpstr>
      <vt:lpstr>Cet été j'ai fait de la pêche.</vt:lpstr>
      <vt:lpstr>Ma chemise est noire.</vt:lpstr>
      <vt:lpstr>As-tu jamais vu une chouette blanche?</vt:lpstr>
      <vt:lpstr>Il est dans la chorale. </vt:lpstr>
    </vt:vector>
  </TitlesOfParts>
  <Company>Spring Creek Community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son – ch </dc:title>
  <dc:creator>admin sccs</dc:creator>
  <cp:lastModifiedBy>admin sccs</cp:lastModifiedBy>
  <cp:revision>3</cp:revision>
  <dcterms:created xsi:type="dcterms:W3CDTF">2016-01-19T02:01:47Z</dcterms:created>
  <dcterms:modified xsi:type="dcterms:W3CDTF">2016-01-19T02:48:05Z</dcterms:modified>
</cp:coreProperties>
</file>