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43"/>
  </p:normalViewPr>
  <p:slideViewPr>
    <p:cSldViewPr snapToGrid="0" snapToObjects="1">
      <p:cViewPr varScale="1">
        <p:scale>
          <a:sx n="90" d="100"/>
          <a:sy n="90" d="100"/>
        </p:scale>
        <p:origin x="8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10/22/17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10/22/17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10/22/17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10/22/17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10/22/17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10/22/17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10/22/17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10/22/17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10/22/17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10/22/17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10/22/17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10/22/17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10/22/17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10/22/17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10/22/17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10/22/17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10/22/17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10/22/17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Relationship Id="rId3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Relationship Id="rId3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5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Halloween Folk art </a:t>
            </a:r>
            <a:r>
              <a:rPr lang="en-US" dirty="0" err="1" smtClean="0"/>
              <a:t>sculputres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"/>
            <a:ext cx="7239000" cy="6743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0" y="114300"/>
            <a:ext cx="55880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3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93597" y="3624274"/>
            <a:ext cx="2987056" cy="35988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1451"/>
            <a:ext cx="5572125" cy="75914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12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5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9223" y="0"/>
            <a:ext cx="5143500" cy="6858000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3520" y="0"/>
            <a:ext cx="4572000" cy="5842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8480" y="319690"/>
            <a:ext cx="47846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7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7113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559" y="0"/>
            <a:ext cx="48006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53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7312" y="33943"/>
            <a:ext cx="2305521" cy="35988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4453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0112" y="-223234"/>
            <a:ext cx="2997200" cy="411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4270" y="0"/>
            <a:ext cx="4101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270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634" y="0"/>
            <a:ext cx="376118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0568" y="0"/>
            <a:ext cx="488632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0929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17478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264</TotalTime>
  <Words>4</Words>
  <Application>Microsoft Macintosh PowerPoint</Application>
  <PresentationFormat>Widescreen</PresentationFormat>
  <Paragraphs>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Trebuchet MS</vt:lpstr>
      <vt:lpstr>Arial</vt:lpstr>
      <vt:lpstr>Berlin</vt:lpstr>
      <vt:lpstr>Halloween Folk art sculputres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Halloween Folk art sculputres</dc:title>
  <dc:creator>Microsoft Office User</dc:creator>
  <cp:lastModifiedBy>Microsoft Office User</cp:lastModifiedBy>
  <cp:revision>3</cp:revision>
  <dcterms:created xsi:type="dcterms:W3CDTF">2017-10-22T22:55:32Z</dcterms:created>
  <dcterms:modified xsi:type="dcterms:W3CDTF">2017-10-23T03:20:10Z</dcterms:modified>
</cp:coreProperties>
</file>