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92" r:id="rId33"/>
    <p:sldId id="294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7C762-D2CD-2A4A-8837-05F6170F73F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FD04B-F0EB-1C40-8F21-1EF059746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3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9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8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4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8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0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45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5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1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1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0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EAAA2-69AB-214D-B2E3-2075E3CD508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6E97-9558-6648-9BC9-EF5777DEB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9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31800"/>
            <a:ext cx="7975600" cy="599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948267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pen/pencil holder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55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39700"/>
            <a:ext cx="8763000" cy="6578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7276" y="365125"/>
            <a:ext cx="3619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smtClean="0">
                <a:solidFill>
                  <a:srgbClr val="333333"/>
                </a:solidFill>
                <a:effectLst/>
                <a:latin typeface="Antenna" charset="0"/>
              </a:rPr>
              <a:t>Wireframe Chess Set (fixed </a:t>
            </a:r>
            <a:r>
              <a:rPr lang="en-US" b="1" i="0" dirty="0" err="1" smtClean="0">
                <a:solidFill>
                  <a:srgbClr val="333333"/>
                </a:solidFill>
                <a:effectLst/>
                <a:latin typeface="Antenna" charset="0"/>
              </a:rPr>
              <a:t>stl</a:t>
            </a:r>
            <a:r>
              <a:rPr lang="en-US" b="1" i="0" dirty="0" smtClean="0">
                <a:solidFill>
                  <a:srgbClr val="333333"/>
                </a:solidFill>
                <a:effectLst/>
                <a:latin typeface="Antenna" charset="0"/>
              </a:rPr>
              <a:t> file)</a:t>
            </a:r>
            <a:endParaRPr lang="en-US" b="1" i="0" dirty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318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3550" y="3244334"/>
            <a:ext cx="220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333333"/>
                </a:solidFill>
                <a:effectLst/>
                <a:latin typeface="Antenna" charset="0"/>
              </a:rPr>
              <a:t>The School Tool Box</a:t>
            </a:r>
            <a:endParaRPr lang="en-US" b="1" i="0" dirty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7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318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4722" y="1027906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smtClean="0">
                <a:solidFill>
                  <a:srgbClr val="333333"/>
                </a:solidFill>
                <a:effectLst/>
                <a:latin typeface="Antenna" charset="0"/>
              </a:rPr>
              <a:t>Cool pencil case</a:t>
            </a:r>
            <a:endParaRPr lang="en-US" b="1" i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</a:t>
            </a:r>
            <a:r>
              <a:rPr lang="en-US" dirty="0" err="1" smtClean="0"/>
              <a:t>ipad</a:t>
            </a:r>
            <a:r>
              <a:rPr lang="en-US" dirty="0" smtClean="0"/>
              <a:t> stand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7908" y="1825625"/>
            <a:ext cx="57961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448734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679" y="1009134"/>
            <a:ext cx="6036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333333"/>
                </a:solidFill>
                <a:effectLst/>
                <a:latin typeface="Antenna" charset="0"/>
              </a:rPr>
              <a:t>Double Helix Pencil Holder 80mm (Grasshopper Modeling)</a:t>
            </a:r>
            <a:endParaRPr lang="en-US" b="1" i="0" dirty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0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 wave </a:t>
            </a:r>
            <a:r>
              <a:rPr lang="en-US" dirty="0" err="1" smtClean="0"/>
              <a:t>ipad</a:t>
            </a:r>
            <a:r>
              <a:rPr lang="en-US" dirty="0" smtClean="0"/>
              <a:t> stand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533" y="1532467"/>
            <a:ext cx="79756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39700"/>
            <a:ext cx="8763000" cy="6578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7682" y="585801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smtClean="0">
                <a:solidFill>
                  <a:srgbClr val="333333"/>
                </a:solidFill>
                <a:effectLst/>
                <a:latin typeface="Antenna" charset="0"/>
              </a:rPr>
              <a:t>Pen Holder</a:t>
            </a:r>
            <a:endParaRPr lang="en-US" b="1" i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318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1719" y="1027906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smtClean="0">
                <a:solidFill>
                  <a:srgbClr val="333333"/>
                </a:solidFill>
                <a:effectLst/>
                <a:latin typeface="Antenna" charset="0"/>
              </a:rPr>
              <a:t>iPad Stand</a:t>
            </a:r>
            <a:endParaRPr lang="en-US" b="1" i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Hive Pencil box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54" y="1825625"/>
            <a:ext cx="5789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31800"/>
            <a:ext cx="7975600" cy="599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1613" y="1143000"/>
            <a:ext cx="18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School Mini locker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2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54" y="1825625"/>
            <a:ext cx="5789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Ipad</a:t>
            </a:r>
            <a:r>
              <a:rPr lang="en-US" b="1" dirty="0"/>
              <a:t> stand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54" y="1825625"/>
            <a:ext cx="5789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5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Paint Brush Holder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54" y="1825625"/>
            <a:ext cx="5789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8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brush holder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54" y="1825625"/>
            <a:ext cx="5789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8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Spong</a:t>
            </a:r>
            <a:r>
              <a:rPr lang="en-US" dirty="0" smtClean="0"/>
              <a:t> rack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54" y="1825625"/>
            <a:ext cx="5789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31800"/>
            <a:ext cx="79756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paint brush holder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7908" y="1825625"/>
            <a:ext cx="57961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 sink wash cloth dryer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54" y="1825625"/>
            <a:ext cx="5789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Honeycomb for screws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54" y="1825625"/>
            <a:ext cx="5789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 numbers holder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54" y="1825625"/>
            <a:ext cx="5789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33" y="8636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1560" y="264068"/>
            <a:ext cx="337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333333"/>
                </a:solidFill>
                <a:effectLst/>
                <a:latin typeface="Antenna" charset="0"/>
              </a:rPr>
              <a:t>Helix Pencil Holder (Open path)</a:t>
            </a:r>
            <a:endParaRPr lang="en-US" b="1" i="0" dirty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7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33" y="8636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5733" y="20720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0" dirty="0" err="1" smtClean="0">
                <a:solidFill>
                  <a:srgbClr val="333333"/>
                </a:solidFill>
                <a:effectLst/>
                <a:latin typeface="Antenna" charset="0"/>
              </a:rPr>
              <a:t>Buckyball</a:t>
            </a:r>
            <a:r>
              <a:rPr lang="en-US" b="1" i="0" dirty="0" smtClean="0">
                <a:solidFill>
                  <a:srgbClr val="333333"/>
                </a:solidFill>
                <a:effectLst/>
                <a:latin typeface="Antenna" charset="0"/>
              </a:rPr>
              <a:t> Pencil Holder 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4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 wave </a:t>
            </a:r>
            <a:r>
              <a:rPr lang="en-US" dirty="0" err="1" smtClean="0"/>
              <a:t>ipad</a:t>
            </a:r>
            <a:r>
              <a:rPr lang="en-US" dirty="0" smtClean="0"/>
              <a:t> stand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533" y="1532467"/>
            <a:ext cx="79756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318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1719" y="1027906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smtClean="0">
                <a:solidFill>
                  <a:srgbClr val="333333"/>
                </a:solidFill>
                <a:effectLst/>
                <a:latin typeface="Antenna" charset="0"/>
              </a:rPr>
              <a:t>iPad Stand</a:t>
            </a:r>
            <a:endParaRPr lang="en-US" b="1" i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</a:t>
            </a:r>
            <a:r>
              <a:rPr lang="en-US" dirty="0" err="1" smtClean="0"/>
              <a:t>ipad</a:t>
            </a:r>
            <a:r>
              <a:rPr lang="en-US" dirty="0" smtClean="0"/>
              <a:t> stand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7908" y="1825625"/>
            <a:ext cx="57961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33" y="8636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5733" y="20720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0" dirty="0" err="1" smtClean="0">
                <a:solidFill>
                  <a:srgbClr val="333333"/>
                </a:solidFill>
                <a:effectLst/>
                <a:latin typeface="Antenna" charset="0"/>
              </a:rPr>
              <a:t>Buckyball</a:t>
            </a:r>
            <a:r>
              <a:rPr lang="en-US" b="1" i="0" dirty="0" smtClean="0">
                <a:solidFill>
                  <a:srgbClr val="333333"/>
                </a:solidFill>
                <a:effectLst/>
                <a:latin typeface="Antenna" charset="0"/>
              </a:rPr>
              <a:t> Pencil Holder 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318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9487" y="431800"/>
            <a:ext cx="2643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333333"/>
                </a:solidFill>
                <a:effectLst/>
                <a:latin typeface="Antenna" charset="0"/>
              </a:rPr>
              <a:t>Boo - Toilet paper holder</a:t>
            </a:r>
            <a:endParaRPr lang="en-US" b="1" i="0" dirty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4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6" y="8636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356" y="247134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333333"/>
                </a:solidFill>
                <a:effectLst/>
                <a:latin typeface="Antenna" charset="0"/>
              </a:rPr>
              <a:t>Wireframe Skull Pencil Holder (For The Love of Dog)</a:t>
            </a:r>
            <a:endParaRPr lang="en-US" b="1" i="0" dirty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318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818" y="636601"/>
            <a:ext cx="223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smtClean="0">
                <a:solidFill>
                  <a:srgbClr val="333333"/>
                </a:solidFill>
                <a:effectLst/>
                <a:latin typeface="Antenna" charset="0"/>
              </a:rPr>
              <a:t>Hexagonal container</a:t>
            </a:r>
            <a:endParaRPr lang="en-US" b="1" i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1" y="565666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3823" y="196334"/>
            <a:ext cx="2950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rgbClr val="333333"/>
                </a:solidFill>
                <a:effectLst/>
                <a:latin typeface="Antenna" charset="0"/>
              </a:rPr>
              <a:t>Whiteboard Marker Holder</a:t>
            </a:r>
            <a:endParaRPr lang="en-US" b="1" i="0" dirty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431800"/>
            <a:ext cx="7975600" cy="599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355" y="551934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smtClean="0">
                <a:solidFill>
                  <a:srgbClr val="333333"/>
                </a:solidFill>
                <a:effectLst/>
                <a:latin typeface="Antenna" charset="0"/>
              </a:rPr>
              <a:t>Mario Coin Box</a:t>
            </a:r>
            <a:endParaRPr lang="en-US" b="1" i="0">
              <a:solidFill>
                <a:srgbClr val="333333"/>
              </a:solidFill>
              <a:effectLst/>
              <a:latin typeface="Anten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4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116</Words>
  <Application>Microsoft Macintosh PowerPoint</Application>
  <PresentationFormat>Widescreen</PresentationFormat>
  <Paragraphs>33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Antenna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Wave ipad stand</vt:lpstr>
      <vt:lpstr>PowerPoint Presentation</vt:lpstr>
      <vt:lpstr>Cool wave ipad stand</vt:lpstr>
      <vt:lpstr>PowerPoint Presentation</vt:lpstr>
      <vt:lpstr>PowerPoint Presentation</vt:lpstr>
      <vt:lpstr>Hive Pencil box </vt:lpstr>
      <vt:lpstr>The hive</vt:lpstr>
      <vt:lpstr>Ipad stand </vt:lpstr>
      <vt:lpstr>Paint Brush Holder </vt:lpstr>
      <vt:lpstr>Paint brush holder </vt:lpstr>
      <vt:lpstr>Spong rack</vt:lpstr>
      <vt:lpstr>PowerPoint Presentation</vt:lpstr>
      <vt:lpstr>Model paint brush holder</vt:lpstr>
      <vt:lpstr>Kitchen sink wash cloth dryer</vt:lpstr>
      <vt:lpstr>Honeycomb for screws</vt:lpstr>
      <vt:lpstr>Prime numbers holder</vt:lpstr>
      <vt:lpstr>PowerPoint Presentation</vt:lpstr>
      <vt:lpstr>PowerPoint Presentation</vt:lpstr>
      <vt:lpstr>Cool wave ipad stand</vt:lpstr>
      <vt:lpstr>PowerPoint Presentation</vt:lpstr>
      <vt:lpstr>Wave ipad stand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2017-04-21T21:05:10Z</dcterms:created>
  <dcterms:modified xsi:type="dcterms:W3CDTF">2017-05-30T18:02:38Z</dcterms:modified>
</cp:coreProperties>
</file>